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0609-5BC6-412D-B531-8201A0E1BCCC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BE48-152D-4721-8ADC-45059A77C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408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0609-5BC6-412D-B531-8201A0E1BCCC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BE48-152D-4721-8ADC-45059A77C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68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0609-5BC6-412D-B531-8201A0E1BCCC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BE48-152D-4721-8ADC-45059A77C0DF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225048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0609-5BC6-412D-B531-8201A0E1BCCC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BE48-152D-4721-8ADC-45059A77C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7023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0609-5BC6-412D-B531-8201A0E1BCCC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BE48-152D-4721-8ADC-45059A77C0DF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977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0609-5BC6-412D-B531-8201A0E1BCCC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BE48-152D-4721-8ADC-45059A77C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5969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0609-5BC6-412D-B531-8201A0E1BCCC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BE48-152D-4721-8ADC-45059A77C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6899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0609-5BC6-412D-B531-8201A0E1BCCC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BE48-152D-4721-8ADC-45059A77C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537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0609-5BC6-412D-B531-8201A0E1BCCC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BE48-152D-4721-8ADC-45059A77C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542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0609-5BC6-412D-B531-8201A0E1BCCC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BE48-152D-4721-8ADC-45059A77C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297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0609-5BC6-412D-B531-8201A0E1BCCC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BE48-152D-4721-8ADC-45059A77C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051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0609-5BC6-412D-B531-8201A0E1BCCC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BE48-152D-4721-8ADC-45059A77C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6057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0609-5BC6-412D-B531-8201A0E1BCCC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BE48-152D-4721-8ADC-45059A77C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158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0609-5BC6-412D-B531-8201A0E1BCCC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BE48-152D-4721-8ADC-45059A77C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683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0609-5BC6-412D-B531-8201A0E1BCCC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BE48-152D-4721-8ADC-45059A77C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630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0609-5BC6-412D-B531-8201A0E1BCCC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BE48-152D-4721-8ADC-45059A77C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533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70609-5BC6-412D-B531-8201A0E1BCCC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EEEBE48-152D-4721-8ADC-45059A77C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47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96231" y="4455004"/>
            <a:ext cx="7766936" cy="1646302"/>
          </a:xfrm>
        </p:spPr>
        <p:txBody>
          <a:bodyPr/>
          <a:lstStyle/>
          <a:p>
            <a:pPr algn="ctr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</a:t>
            </a:r>
            <a:r>
              <a:rPr lang="ru-RU" sz="4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дополнительной общеобразовательной общеразвивающей программы</a:t>
            </a:r>
            <a:br>
              <a:rPr lang="ru-RU" sz="4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«Умелые пальчики»</a:t>
            </a:r>
            <a:r>
              <a:rPr lang="ru-RU" sz="4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Учитель-логопед Федотова Е.А</a:t>
            </a:r>
            <a:r>
              <a:rPr lang="ru-RU" sz="44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4400" dirty="0">
                <a:solidFill>
                  <a:schemeClr val="accent2">
                    <a:lumMod val="50000"/>
                  </a:schemeClr>
                </a:solidFill>
              </a:rPr>
            </a:br>
            <a:endParaRPr lang="ru-RU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91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2" y="138546"/>
            <a:ext cx="9337962" cy="56803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Мелкая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моторика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это точные и тонкие движения пальцев руки. От развития мелкой моторики напрямую зависит подготовленность руки к письму, работа речевых и мыслительных центров головного мозга.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Навыки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моторики помогают ребенку исследовать, сравнивать, классифицировать и тем самым позволяют ему лучше понять мир, в котором он живет. Очень важно в дошкольном возрасте как можно раньше создать условия для накопления ребенком двигательного практического опыта, развить навыки ручной умелости, формировать механизмы, необходимые для будущего овладения письмом.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Систематические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занятия, требующие тонких движений пальцев, повышают работоспособность головного мозга, давая мощный толчок ребенку к познавательной и творческой активности. Высокое развитие познавательных процессов является актуальным и значимым в современном обществе.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М.М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Кольцова, доктор медицинских наук, доказала, что движения пальцев рук стимулируют развитие центральной нервной системы и ускоряют развитие речи ребенка. Таким образом, необходима постоянная стимуляция зон коры головного мозга, отвечающих за мелкую моторику. Причем, не отдельно стоящим элементом, а своего рода структурой в системе коррекции, в том числе - в процессе работы в объединении дополнительного образования.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Данная программа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не только развить мелкую моторику рук, но и реализовать индивидуальный творческий потенциал личности, наладить коммуникации с взрослыми и со сверстниками на основе совместной деятельности. </a:t>
            </a:r>
          </a:p>
          <a:p>
            <a:pPr marL="0" indent="0" algn="just">
              <a:buNone/>
            </a:pPr>
            <a:r>
              <a:rPr lang="ru-RU" sz="19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val="388878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24691"/>
            <a:ext cx="8596668" cy="623455"/>
          </a:xfrm>
        </p:spPr>
        <p:txBody>
          <a:bodyPr>
            <a:normAutofit/>
          </a:bodyPr>
          <a:lstStyle/>
          <a:p>
            <a:pPr algn="ctr"/>
            <a:r>
              <a:rPr lang="ru-RU" sz="3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и задачи программы</a:t>
            </a:r>
            <a:endParaRPr lang="ru-RU" sz="3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692729"/>
            <a:ext cx="8596668" cy="620683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1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-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создать условия для развития речи и формирования графических навыков у детей дошкольного возраста через укрепление мелкой моторики и развитие координации движений пальцев рук.</a:t>
            </a:r>
          </a:p>
          <a:p>
            <a:pPr marL="0" indent="0" algn="just">
              <a:buNone/>
            </a:pPr>
            <a:r>
              <a:rPr lang="ru-RU" sz="21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sz="21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1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Обучающие:</a:t>
            </a:r>
            <a:endParaRPr lang="ru-RU" sz="21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научить детей владеть графическими навыками письма;</a:t>
            </a:r>
          </a:p>
          <a:p>
            <a:pPr marL="0" indent="0" algn="just">
              <a:buNone/>
            </a:pP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формировать навыки исполнительского мастерства;</a:t>
            </a:r>
          </a:p>
          <a:p>
            <a:pPr marL="0" indent="0" algn="just">
              <a:buNone/>
            </a:pP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формировать умение воплощать свои идеи в художественный образ.</a:t>
            </a:r>
          </a:p>
          <a:p>
            <a:pPr marL="0" indent="0" algn="just">
              <a:buNone/>
            </a:pPr>
            <a:r>
              <a:rPr lang="ru-RU" sz="21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Развивающие:</a:t>
            </a:r>
            <a:endParaRPr lang="ru-RU" sz="21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развивать умения производить точные движения кистью и пальцами рук;</a:t>
            </a:r>
          </a:p>
          <a:p>
            <a:pPr marL="0" indent="0" algn="just">
              <a:buNone/>
            </a:pP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развивать способности координированной работы рук со зрительным восприятием;</a:t>
            </a:r>
          </a:p>
          <a:p>
            <a:pPr marL="0" indent="0" algn="just">
              <a:buNone/>
            </a:pP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развивать творческую активность, пространственное мышление, фантазию.</a:t>
            </a:r>
          </a:p>
          <a:p>
            <a:pPr marL="0" indent="0" algn="just">
              <a:buNone/>
            </a:pPr>
            <a:r>
              <a:rPr lang="ru-RU" sz="21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Воспитательные:</a:t>
            </a:r>
            <a:endParaRPr lang="ru-RU" sz="21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воспитывать в детях аккуратность, усидчивость;</a:t>
            </a:r>
          </a:p>
          <a:p>
            <a:pPr marL="0" indent="0" algn="just">
              <a:buNone/>
            </a:pP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воспитывать внимательность к выполнению заданий;</a:t>
            </a:r>
          </a:p>
          <a:p>
            <a:pPr marL="0" indent="0" algn="just">
              <a:buNone/>
            </a:pP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воспитание уважительного отношения к своему и чужому труду.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81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835" y="720436"/>
            <a:ext cx="8423565" cy="57219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2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 в себя следующие разделы:</a:t>
            </a:r>
            <a:endParaRPr lang="ru-RU" sz="2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развитие ручной умелости (создание поделок, конструирование, рисование, лепка, в которых развивается мелкая моторика, глазомер, аккуратность, умение довести начатое дело до конца, внимание, пространственная ориентация);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пальчиковая гимнастика;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развитие графических умений пространственной ориентации - это происходит в процессе рисования и графических работ – рисование по клеточкам, раскрашивание, штриховки и других видов заданий, умение ориентироваться на листе бумаги: справа, слева, в верхнем правом углу, посередине, в верхней строчке, в нижней строчке.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игры с предметами – упражнения и игры с использованием различных предметов.</a:t>
            </a:r>
          </a:p>
          <a:p>
            <a:pPr marL="0" indent="0" algn="just">
              <a:buNone/>
            </a:pP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2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73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457199"/>
            <a:ext cx="8596668" cy="692727"/>
          </a:xfrm>
        </p:spPr>
        <p:txBody>
          <a:bodyPr>
            <a:normAutofit/>
          </a:bodyPr>
          <a:lstStyle/>
          <a:p>
            <a:pPr algn="ctr"/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Новизна</a:t>
            </a:r>
            <a:endParaRPr lang="ru-RU" sz="3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08363"/>
            <a:ext cx="8596668" cy="5514109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9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</a:t>
            </a:r>
            <a:r>
              <a:rPr lang="ru-RU" sz="19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дополнительной программе «Умелые пальчики» направлена на всестороннее развитие ребенка. Занятия отличаются комплексным подходом и направлены на развитие всех необходимых познавательных процессов, коммуникативных навыков, эмоционально-волевой сферы и мелкой моторики рук. Методика позволяет заниматься и не утомляться за счёт постоянной смены видов деятельности и переключения </a:t>
            </a:r>
            <a:r>
              <a:rPr lang="ru-RU" sz="19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внимания.</a:t>
            </a:r>
          </a:p>
          <a:p>
            <a:pPr marL="0" indent="0" algn="just">
              <a:buNone/>
            </a:pPr>
            <a:r>
              <a:rPr lang="ru-RU" sz="19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9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 </a:t>
            </a:r>
            <a:r>
              <a:rPr lang="ru-RU" sz="19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дидактических игр и упражнений по развитию мелкой моторики подобран и систематизирован в соответствии с лексической темой. Занятия проводятся в игровой форме. Для активации пальцев рук ребёнка занятия начинаются с пальчиковой гимнастики или самомассажа пальцев и кистей рук. Все игры и задания безопасны для жизни и здоровья </a:t>
            </a:r>
            <a:r>
              <a:rPr lang="ru-RU" sz="19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детей.</a:t>
            </a:r>
          </a:p>
          <a:p>
            <a:pPr marL="0" indent="0" algn="just">
              <a:buNone/>
            </a:pPr>
            <a:r>
              <a:rPr lang="ru-RU" sz="19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9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Педагогическая </a:t>
            </a:r>
            <a:r>
              <a:rPr lang="ru-RU" sz="19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целесообразность заключается в том, что дети работают с пластилином, бумагой, шаблонами, трафаретами, учатся владеть ножницами, развивают графические навыки: обводка, штриховка, рисование по точкам.</a:t>
            </a:r>
          </a:p>
          <a:p>
            <a:pPr marL="0" indent="0" algn="just">
              <a:buNone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043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1916" y="374073"/>
            <a:ext cx="8596668" cy="669174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19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 </a:t>
            </a:r>
            <a:r>
              <a:rPr lang="ru-RU" sz="1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и сроки реализации программы</a:t>
            </a:r>
          </a:p>
          <a:p>
            <a:pPr marL="0" indent="0">
              <a:buNone/>
            </a:pPr>
            <a:r>
              <a:rPr lang="ru-RU" sz="19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Возраст </a:t>
            </a:r>
            <a:r>
              <a:rPr lang="ru-RU" sz="19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5-6 лет, срок реализации программы 1 </a:t>
            </a:r>
            <a:r>
              <a:rPr lang="ru-RU" sz="19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год.</a:t>
            </a:r>
          </a:p>
          <a:p>
            <a:pPr marL="0" indent="0">
              <a:buNone/>
            </a:pPr>
            <a:r>
              <a:rPr lang="ru-RU" sz="19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</a:t>
            </a:r>
            <a:r>
              <a:rPr lang="ru-RU" sz="1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режим занятий</a:t>
            </a:r>
            <a:endParaRPr lang="ru-RU" sz="19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9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Занятия проводятся с группой 6-10 человек в логопедическом кабинете с сентября по май. Программа рассчитана на 70 часов и предполагает проведение двух занятий в неделю в первой и во второй половине дня. Продолжительность занятий 25-30 минут. </a:t>
            </a:r>
          </a:p>
          <a:p>
            <a:pPr marL="0" indent="0">
              <a:buNone/>
            </a:pPr>
            <a:r>
              <a:rPr lang="ru-RU" sz="1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работы:</a:t>
            </a:r>
            <a:endParaRPr lang="ru-RU" sz="19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9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9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игры;</a:t>
            </a:r>
          </a:p>
          <a:p>
            <a:pPr marL="0" indent="0">
              <a:buNone/>
            </a:pPr>
            <a:r>
              <a:rPr lang="ru-RU" sz="19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9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беседы, показ, работа с наглядным материалом;</a:t>
            </a:r>
          </a:p>
          <a:p>
            <a:pPr marL="0" indent="0">
              <a:buNone/>
            </a:pPr>
            <a:r>
              <a:rPr lang="ru-RU" sz="19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9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коллективное творчество;</a:t>
            </a:r>
          </a:p>
          <a:p>
            <a:pPr marL="0" indent="0">
              <a:buNone/>
            </a:pPr>
            <a:r>
              <a:rPr lang="ru-RU" sz="19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практические </a:t>
            </a:r>
            <a:r>
              <a:rPr lang="ru-RU" sz="19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 для отработки необходимых навыков;   </a:t>
            </a:r>
            <a:endParaRPr lang="ru-RU" sz="19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9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9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чтение и заучивание художественной литературы.</a:t>
            </a:r>
          </a:p>
          <a:p>
            <a:pPr marL="0" indent="0">
              <a:buNone/>
            </a:pPr>
            <a:r>
              <a:rPr lang="ru-RU" sz="19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</a:t>
            </a:r>
            <a:r>
              <a:rPr lang="ru-RU" sz="1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приемы реализации программы</a:t>
            </a:r>
            <a:endParaRPr lang="ru-RU" sz="19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9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9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Словесный   метод.</a:t>
            </a:r>
          </a:p>
          <a:p>
            <a:pPr marL="0" indent="0">
              <a:buNone/>
            </a:pPr>
            <a:r>
              <a:rPr lang="ru-RU" sz="19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9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Наглядно-действенный метод обучения.</a:t>
            </a:r>
          </a:p>
          <a:p>
            <a:pPr marL="0" indent="0">
              <a:buNone/>
            </a:pPr>
            <a:r>
              <a:rPr lang="ru-RU" sz="19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9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Практический метод.</a:t>
            </a:r>
          </a:p>
          <a:p>
            <a:pPr marL="0" indent="0">
              <a:buNone/>
            </a:pPr>
            <a:r>
              <a:rPr lang="ru-RU" sz="19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9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Игровой метод.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861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5660" y="124692"/>
            <a:ext cx="8646775" cy="641465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7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Александрова Э.И. «Развивающие прописи» - Харьков - Москва: ИНФОЛАЙН, 2003.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Афонькин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С.Ю. «Уроки оригами в школе и дома» - М.: ФКИМ, 2000. 207 с.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Безруких М.М. «Тренируем пальчики» - М.: ООО ДРОФА 2000.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Белая А.Е. «Пальчиковые игры» - М.: АСТРЕЛЬ, 2001.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Выготский Л.С. «Воображение и творчество в детском возрасте» - М.: ПРОСВЕЩЕНИЕ, 2001.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Гаврина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С.Е. «Развиваем руки - чтоб учиться и писать, и красиво рисовать» - Ярославль: АКАДЕМИЯ ХОЛДИНГ, 2002. 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Климанова Л.Ф. «Уроки веселого карандаша» - Тула: РОДНИЧОК, 2001.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Крупенская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Н.Б. «Линии. Фигуры. Точки.» //прописи. РОСМЭН - ПРЕСС, 2004.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Лукашина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М.М. «Готовим руку к письму» - М.: КАРАПУЗ, 2008.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Нагибина Н.И. «Природные дары для поделок и игры» - Ярославль: АКАДЕМИЯ РАЗВИТИЯ, 2008. 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Узорова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О.В. «Пальчиковая гимнастика» - М.: АСТРЕЛЬ, 2006.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Шульгина В.П. «Методическая копилка для учителей начальных классов» // Школа радости. - Ростов – на – Дону: ФЕНИКС, 2002. 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Цвынтарный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В.В. «Играем пальчиками и развиваем речь» – Санкт – Петербург, 2005.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 «Подумай, нарисуй и раскрась» // Альбом. “Радуга”, 2007.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08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86</TotalTime>
  <Words>516</Words>
  <Application>Microsoft Office PowerPoint</Application>
  <PresentationFormat>Широкоэкранный</PresentationFormat>
  <Paragraphs>64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Trebuchet MS</vt:lpstr>
      <vt:lpstr>Wingdings 3</vt:lpstr>
      <vt:lpstr>Аспект</vt:lpstr>
      <vt:lpstr>                Краткая презентация дополнительной общеобразовательной общеразвивающей программы «Умелые пальчики» Учитель-логопед Федотова Е.А </vt:lpstr>
      <vt:lpstr>Презентация PowerPoint</vt:lpstr>
      <vt:lpstr>Цель и задачи программы</vt:lpstr>
      <vt:lpstr>Презентация PowerPoint</vt:lpstr>
      <vt:lpstr>Новизна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Краткая презентация дополнительной общеобразовательной общеразвивающей программы «Умелые пальчики» Учитель-логопед Федотова Е.А </dc:title>
  <dc:creator>Катя</dc:creator>
  <cp:lastModifiedBy>Катя</cp:lastModifiedBy>
  <cp:revision>9</cp:revision>
  <dcterms:created xsi:type="dcterms:W3CDTF">2023-10-28T17:56:36Z</dcterms:created>
  <dcterms:modified xsi:type="dcterms:W3CDTF">2023-10-30T08:25:07Z</dcterms:modified>
</cp:coreProperties>
</file>